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m4a" ContentType="audi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7" d="100"/>
          <a:sy n="67" d="100"/>
        </p:scale>
        <p:origin x="-223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GB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65BE-0657-4A47-90AD-C21C55E16B19}" type="datetime4">
              <a:rPr lang="en-US" smtClean="0"/>
              <a:pPr/>
              <a:t>October 28,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C3AA4-67BE-44F7-809A-3582401494AF}" type="datetime4">
              <a:rPr lang="en-US" smtClean="0"/>
              <a:pPr/>
              <a:t>October 28,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72EEB-1769-4776-AD69-E7C1260563EB}" type="datetime4">
              <a:rPr lang="en-US" smtClean="0"/>
              <a:pPr/>
              <a:t>October 28,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BB8AF-C16A-4836-A92D-61834B5F0BA5}" type="datetime4">
              <a:rPr lang="en-US" smtClean="0"/>
              <a:pPr/>
              <a:t>October 28,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D2193-4505-4A75-99BB-880C6989A757}" type="datetime4">
              <a:rPr lang="en-US" smtClean="0"/>
              <a:pPr/>
              <a:t>October 28,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A18F4-33C3-445B-924C-31108C51719C}" type="datetime4">
              <a:rPr lang="en-US" smtClean="0"/>
              <a:pPr/>
              <a:t>October 28, 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543A-E259-478F-9E0D-57BA40E442B7}" type="datetime4">
              <a:rPr lang="en-US" smtClean="0"/>
              <a:pPr/>
              <a:t>October 28, 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B012D-77A1-44B0-BB26-329BA1EE55C9}" type="datetime4">
              <a:rPr lang="en-US" smtClean="0"/>
              <a:pPr/>
              <a:t>October 28, 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7499E-3031-413E-B01E-B94970708CAA}" type="datetime4">
              <a:rPr lang="en-US" smtClean="0"/>
              <a:pPr/>
              <a:t>October 28, 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EAB0C-2220-4D0E-A0DD-DB7FA0F742F4}" type="datetime4">
              <a:rPr lang="en-US" smtClean="0"/>
              <a:pPr/>
              <a:t>October 28, 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GB" smtClean="0"/>
              <a:t>Drag picture to placeholder or click icon to add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16D63-31BF-4B94-B6C5-E20B2C63F515}" type="datetime4">
              <a:rPr lang="en-US" smtClean="0"/>
              <a:pPr/>
              <a:t>October 28, 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2B1B13E-D5AF-485E-81A1-82A140076526}" type="datetime4">
              <a:rPr lang="en-US" smtClean="0"/>
              <a:pPr/>
              <a:t>October 28, 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3.png"/><Relationship Id="rId1" Type="http://schemas.microsoft.com/office/2007/relationships/media" Target="../media/media5.m4a"/><Relationship Id="rId2" Type="http://schemas.openxmlformats.org/officeDocument/2006/relationships/audio" Target="../media/media5.m4a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3.png"/><Relationship Id="rId1" Type="http://schemas.microsoft.com/office/2007/relationships/media" Target="../media/media6.m4a"/><Relationship Id="rId2" Type="http://schemas.openxmlformats.org/officeDocument/2006/relationships/audio" Target="../media/media6.m4a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3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3.png"/><Relationship Id="rId1" Type="http://schemas.microsoft.com/office/2007/relationships/media" Target="../media/media7.m4a"/><Relationship Id="rId2" Type="http://schemas.openxmlformats.org/officeDocument/2006/relationships/audio" Target="../media/media7.m4a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3.pn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3.png"/><Relationship Id="rId1" Type="http://schemas.microsoft.com/office/2007/relationships/media" Target="../media/media3.m4a"/><Relationship Id="rId2" Type="http://schemas.openxmlformats.org/officeDocument/2006/relationships/audio" Target="../media/media3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3.png"/><Relationship Id="rId1" Type="http://schemas.microsoft.com/office/2007/relationships/media" Target="../media/media4.m4a"/><Relationship Id="rId2" Type="http://schemas.openxmlformats.org/officeDocument/2006/relationships/audio" Target="../media/media4.m4a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Snow white and the seven dwarfs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995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1002" y="439563"/>
            <a:ext cx="822207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COME ON, PLACE YOUR BETS!</a:t>
            </a:r>
          </a:p>
          <a:p>
            <a:endParaRPr lang="en-US" dirty="0"/>
          </a:p>
          <a:p>
            <a:r>
              <a:rPr lang="en-US" dirty="0" smtClean="0"/>
              <a:t>BOOKIES – </a:t>
            </a:r>
          </a:p>
          <a:p>
            <a:r>
              <a:rPr lang="en-US" dirty="0" smtClean="0"/>
              <a:t>Come on, place your bets!</a:t>
            </a:r>
          </a:p>
          <a:p>
            <a:r>
              <a:rPr lang="en-US" dirty="0" smtClean="0"/>
              <a:t>Come on, come on, place your bets!</a:t>
            </a:r>
          </a:p>
          <a:p>
            <a:r>
              <a:rPr lang="en-US" dirty="0" smtClean="0"/>
              <a:t>You’ll have no regrets</a:t>
            </a:r>
          </a:p>
          <a:p>
            <a:r>
              <a:rPr lang="en-US" dirty="0" smtClean="0"/>
              <a:t>Ten thousand quid sir; well done!</a:t>
            </a:r>
          </a:p>
          <a:p>
            <a:r>
              <a:rPr lang="en-US" dirty="0" smtClean="0"/>
              <a:t>Come on, place your bets!</a:t>
            </a:r>
          </a:p>
          <a:p>
            <a:r>
              <a:rPr lang="en-US" dirty="0" smtClean="0"/>
              <a:t>Come on, come on, place your bets!</a:t>
            </a:r>
          </a:p>
          <a:p>
            <a:r>
              <a:rPr lang="en-US" dirty="0" smtClean="0"/>
              <a:t>You’ll have no regrets,</a:t>
            </a:r>
          </a:p>
          <a:p>
            <a:r>
              <a:rPr lang="en-US" dirty="0" smtClean="0"/>
              <a:t>I’ll give you ten to one odds on!</a:t>
            </a:r>
          </a:p>
          <a:p>
            <a:endParaRPr lang="en-US" dirty="0"/>
          </a:p>
        </p:txBody>
      </p:sp>
      <p:pic>
        <p:nvPicPr>
          <p:cNvPr id="3" name="20 Come On Place Your Bets (Rehearsal)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40459" y="66198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164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1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1253" y="553524"/>
            <a:ext cx="8173226" cy="6186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COMMMENTATORS</a:t>
            </a:r>
          </a:p>
          <a:p>
            <a:r>
              <a:rPr lang="en-US" dirty="0"/>
              <a:t>And they’re off</a:t>
            </a:r>
          </a:p>
          <a:p>
            <a:r>
              <a:rPr lang="en-US" dirty="0"/>
              <a:t>Down the course</a:t>
            </a:r>
          </a:p>
          <a:p>
            <a:endParaRPr lang="en-US" dirty="0"/>
          </a:p>
          <a:p>
            <a:r>
              <a:rPr lang="en-US" dirty="0"/>
              <a:t>JOCKEYS</a:t>
            </a:r>
          </a:p>
          <a:p>
            <a:r>
              <a:rPr lang="en-US" dirty="0"/>
              <a:t>Hurry up!</a:t>
            </a:r>
          </a:p>
          <a:p>
            <a:r>
              <a:rPr lang="en-US" dirty="0"/>
              <a:t>Come on horse!</a:t>
            </a:r>
          </a:p>
          <a:p>
            <a:endParaRPr lang="en-US" dirty="0" smtClean="0"/>
          </a:p>
          <a:p>
            <a:r>
              <a:rPr lang="en-US" dirty="0" smtClean="0"/>
              <a:t>COMMENTATORS</a:t>
            </a:r>
          </a:p>
          <a:p>
            <a:r>
              <a:rPr lang="en-US" dirty="0" smtClean="0"/>
              <a:t>As they round the bend it’s TRIPSTERS’ FRIEND,</a:t>
            </a:r>
          </a:p>
          <a:p>
            <a:r>
              <a:rPr lang="en-US" dirty="0" smtClean="0"/>
              <a:t>Followed by KELLY from CHEETERS’ BELLY,</a:t>
            </a:r>
          </a:p>
          <a:p>
            <a:r>
              <a:rPr lang="en-US" dirty="0" smtClean="0"/>
              <a:t>But coming through the field, it’s LUCKY STEED – in the lead!</a:t>
            </a:r>
          </a:p>
          <a:p>
            <a:endParaRPr lang="en-US" dirty="0"/>
          </a:p>
          <a:p>
            <a:r>
              <a:rPr lang="en-US" dirty="0" smtClean="0"/>
              <a:t>JOCKEYS</a:t>
            </a:r>
          </a:p>
          <a:p>
            <a:r>
              <a:rPr lang="en-US" dirty="0" smtClean="0"/>
              <a:t>All our money’s riding on this race,</a:t>
            </a:r>
          </a:p>
          <a:p>
            <a:r>
              <a:rPr lang="en-US" dirty="0" smtClean="0"/>
              <a:t>We can’t afford to lose,</a:t>
            </a:r>
          </a:p>
          <a:p>
            <a:r>
              <a:rPr lang="en-US" dirty="0" smtClean="0"/>
              <a:t>The tension’s mounting as they jump each fence,</a:t>
            </a:r>
          </a:p>
          <a:p>
            <a:r>
              <a:rPr lang="en-US" dirty="0" smtClean="0"/>
              <a:t>We pray: ‘Don’t fall or refuse!’</a:t>
            </a:r>
          </a:p>
          <a:p>
            <a:r>
              <a:rPr lang="en-US" dirty="0" smtClean="0"/>
              <a:t>Go </a:t>
            </a:r>
            <a:r>
              <a:rPr lang="en-US" dirty="0" err="1" smtClean="0"/>
              <a:t>neddy</a:t>
            </a:r>
            <a:r>
              <a:rPr lang="en-US" dirty="0" smtClean="0"/>
              <a:t>, go steady,</a:t>
            </a:r>
          </a:p>
          <a:p>
            <a:r>
              <a:rPr lang="en-US" dirty="0" smtClean="0"/>
              <a:t>Go gallop and advance.</a:t>
            </a:r>
          </a:p>
          <a:p>
            <a:r>
              <a:rPr lang="en-US" dirty="0" smtClean="0"/>
              <a:t>Don’t rush it, don’t push it,</a:t>
            </a:r>
          </a:p>
          <a:p>
            <a:r>
              <a:rPr lang="en-US" dirty="0" smtClean="0"/>
              <a:t>Don’t blow our last chance!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8578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7284" y="504684"/>
            <a:ext cx="840116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JOCKEYS</a:t>
            </a:r>
          </a:p>
          <a:p>
            <a:r>
              <a:rPr lang="en-US" dirty="0"/>
              <a:t> </a:t>
            </a:r>
            <a:r>
              <a:rPr lang="en-US" dirty="0" smtClean="0"/>
              <a:t>Come on, jump the fence!</a:t>
            </a:r>
          </a:p>
          <a:p>
            <a:r>
              <a:rPr lang="en-US" dirty="0" smtClean="0"/>
              <a:t>Come on, come on, jump the fence!</a:t>
            </a:r>
          </a:p>
          <a:p>
            <a:r>
              <a:rPr lang="en-US" dirty="0" smtClean="0"/>
              <a:t>No need for suspense,</a:t>
            </a:r>
          </a:p>
          <a:p>
            <a:r>
              <a:rPr lang="en-US" dirty="0" smtClean="0"/>
              <a:t>It’s just a tiny privet,</a:t>
            </a:r>
          </a:p>
          <a:p>
            <a:r>
              <a:rPr lang="en-US" dirty="0" smtClean="0"/>
              <a:t>Come on, jump the fence!</a:t>
            </a:r>
          </a:p>
          <a:p>
            <a:r>
              <a:rPr lang="en-US" dirty="0" smtClean="0"/>
              <a:t>Come on, come on, jump the fence!</a:t>
            </a:r>
          </a:p>
          <a:p>
            <a:r>
              <a:rPr lang="en-US" dirty="0" smtClean="0"/>
              <a:t>No need for suspense,</a:t>
            </a:r>
          </a:p>
          <a:p>
            <a:r>
              <a:rPr lang="en-US" dirty="0" smtClean="0"/>
              <a:t>Just keep your nerve and bite the bit.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211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8440" y="472123"/>
            <a:ext cx="8401164" cy="6186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COMMENTATORS</a:t>
            </a:r>
          </a:p>
          <a:p>
            <a:r>
              <a:rPr lang="en-US" dirty="0" smtClean="0"/>
              <a:t>And they’re off,</a:t>
            </a:r>
          </a:p>
          <a:p>
            <a:r>
              <a:rPr lang="en-US" dirty="0" smtClean="0"/>
              <a:t>Down the course,</a:t>
            </a:r>
          </a:p>
          <a:p>
            <a:endParaRPr lang="en-US" dirty="0"/>
          </a:p>
          <a:p>
            <a:r>
              <a:rPr lang="en-US" dirty="0" smtClean="0"/>
              <a:t>JOCKEYS</a:t>
            </a:r>
          </a:p>
          <a:p>
            <a:r>
              <a:rPr lang="en-US" dirty="0" smtClean="0"/>
              <a:t>Hurry up!</a:t>
            </a:r>
          </a:p>
          <a:p>
            <a:r>
              <a:rPr lang="en-US" dirty="0" smtClean="0"/>
              <a:t>Come on horse!</a:t>
            </a:r>
          </a:p>
          <a:p>
            <a:endParaRPr lang="en-US" dirty="0"/>
          </a:p>
          <a:p>
            <a:r>
              <a:rPr lang="en-US" dirty="0" smtClean="0"/>
              <a:t>COMMENTATORS</a:t>
            </a:r>
          </a:p>
          <a:p>
            <a:r>
              <a:rPr lang="en-US" dirty="0" smtClean="0"/>
              <a:t>As they hit the straight it’s BOOKIES’ BAIT,</a:t>
            </a:r>
          </a:p>
          <a:p>
            <a:r>
              <a:rPr lang="en-US" dirty="0" smtClean="0"/>
              <a:t>Followed by PADDY from JUMPING DADDY,</a:t>
            </a:r>
          </a:p>
          <a:p>
            <a:r>
              <a:rPr lang="en-US" dirty="0" smtClean="0"/>
              <a:t>But coming through the field, it’s LUCKY STEED – in the lead!</a:t>
            </a:r>
          </a:p>
          <a:p>
            <a:endParaRPr lang="en-US" dirty="0"/>
          </a:p>
          <a:p>
            <a:r>
              <a:rPr lang="en-US" dirty="0" smtClean="0"/>
              <a:t>JOCKEYS</a:t>
            </a:r>
          </a:p>
          <a:p>
            <a:r>
              <a:rPr lang="en-US" dirty="0" smtClean="0"/>
              <a:t>All our money’s riding on this race,</a:t>
            </a:r>
          </a:p>
          <a:p>
            <a:r>
              <a:rPr lang="en-US" dirty="0" smtClean="0"/>
              <a:t>We can’t afford to lose.</a:t>
            </a:r>
          </a:p>
          <a:p>
            <a:r>
              <a:rPr lang="en-US" dirty="0" smtClean="0"/>
              <a:t>The tension’s mounting as they jump each fence,</a:t>
            </a:r>
          </a:p>
          <a:p>
            <a:r>
              <a:rPr lang="en-US" dirty="0" smtClean="0"/>
              <a:t>We pray: ‘Don’t fall or refuse!’</a:t>
            </a:r>
          </a:p>
          <a:p>
            <a:r>
              <a:rPr lang="en-US" dirty="0" smtClean="0"/>
              <a:t>Go </a:t>
            </a:r>
            <a:r>
              <a:rPr lang="en-US" dirty="0" err="1" smtClean="0"/>
              <a:t>neddy</a:t>
            </a:r>
            <a:r>
              <a:rPr lang="en-US" dirty="0" smtClean="0"/>
              <a:t>, go steady,</a:t>
            </a:r>
          </a:p>
          <a:p>
            <a:r>
              <a:rPr lang="en-US" dirty="0" smtClean="0"/>
              <a:t>Go gallop and advance,</a:t>
            </a:r>
          </a:p>
          <a:p>
            <a:r>
              <a:rPr lang="en-US" dirty="0" smtClean="0"/>
              <a:t>Don’t rush it, don’t push it,</a:t>
            </a:r>
          </a:p>
          <a:p>
            <a:r>
              <a:rPr lang="en-US" dirty="0" smtClean="0"/>
              <a:t>Don’t blow our last chance.</a:t>
            </a:r>
            <a:endParaRPr lang="en-US" dirty="0"/>
          </a:p>
        </p:txBody>
      </p:sp>
      <p:pic>
        <p:nvPicPr>
          <p:cNvPr id="3" name="22 Go Mistletoe Go (Rehearsal)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55462" y="47212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106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0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5877" y="374443"/>
            <a:ext cx="8352321" cy="6186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COMMENTATORS</a:t>
            </a:r>
          </a:p>
          <a:p>
            <a:r>
              <a:rPr lang="en-US" dirty="0" smtClean="0"/>
              <a:t>And they’re off,</a:t>
            </a:r>
          </a:p>
          <a:p>
            <a:r>
              <a:rPr lang="en-US" dirty="0" smtClean="0"/>
              <a:t>Down the course.</a:t>
            </a:r>
          </a:p>
          <a:p>
            <a:endParaRPr lang="en-US" dirty="0"/>
          </a:p>
          <a:p>
            <a:r>
              <a:rPr lang="en-US" dirty="0" smtClean="0"/>
              <a:t>JOCKEYS</a:t>
            </a:r>
          </a:p>
          <a:p>
            <a:r>
              <a:rPr lang="en-US" dirty="0" smtClean="0"/>
              <a:t>Hurry up!</a:t>
            </a:r>
          </a:p>
          <a:p>
            <a:r>
              <a:rPr lang="en-US" dirty="0" smtClean="0"/>
              <a:t>Come on horse!</a:t>
            </a:r>
          </a:p>
          <a:p>
            <a:endParaRPr lang="en-US" dirty="0"/>
          </a:p>
          <a:p>
            <a:r>
              <a:rPr lang="en-US" dirty="0" smtClean="0"/>
              <a:t>COMMENTATORS</a:t>
            </a:r>
          </a:p>
          <a:p>
            <a:r>
              <a:rPr lang="en-US" dirty="0" smtClean="0"/>
              <a:t>Seven furlongs left it’s PUNTER’S THEFT,</a:t>
            </a:r>
          </a:p>
          <a:p>
            <a:r>
              <a:rPr lang="en-US" dirty="0" smtClean="0"/>
              <a:t>Followed by WINNER from GET NO DINNER,</a:t>
            </a:r>
          </a:p>
          <a:p>
            <a:r>
              <a:rPr lang="en-US" dirty="0" smtClean="0"/>
              <a:t>But coming through the field it’s LUCKY STEED – in the lead!</a:t>
            </a:r>
          </a:p>
          <a:p>
            <a:endParaRPr lang="en-US" dirty="0"/>
          </a:p>
          <a:p>
            <a:r>
              <a:rPr lang="en-US" dirty="0" smtClean="0"/>
              <a:t>JOCKEYS</a:t>
            </a:r>
          </a:p>
          <a:p>
            <a:r>
              <a:rPr lang="en-US" dirty="0" smtClean="0"/>
              <a:t>All our money’s riding on this race,</a:t>
            </a:r>
          </a:p>
          <a:p>
            <a:r>
              <a:rPr lang="en-US" dirty="0" smtClean="0"/>
              <a:t>We can’t afford to lose.</a:t>
            </a:r>
          </a:p>
          <a:p>
            <a:r>
              <a:rPr lang="en-US" dirty="0" smtClean="0"/>
              <a:t>The tension’s mounting as they jump each fence,</a:t>
            </a:r>
          </a:p>
          <a:p>
            <a:r>
              <a:rPr lang="en-US" dirty="0" smtClean="0"/>
              <a:t>We pray: ‘Don’t fall or refuse!’</a:t>
            </a:r>
          </a:p>
          <a:p>
            <a:r>
              <a:rPr lang="en-US" dirty="0" smtClean="0"/>
              <a:t>Go </a:t>
            </a:r>
            <a:r>
              <a:rPr lang="en-US" dirty="0" err="1" smtClean="0"/>
              <a:t>neddy</a:t>
            </a:r>
            <a:r>
              <a:rPr lang="en-US" dirty="0" smtClean="0"/>
              <a:t>, go steady.</a:t>
            </a:r>
          </a:p>
          <a:p>
            <a:r>
              <a:rPr lang="en-US" dirty="0" smtClean="0"/>
              <a:t>Go gallop and advance,</a:t>
            </a:r>
          </a:p>
          <a:p>
            <a:r>
              <a:rPr lang="en-US" dirty="0" smtClean="0"/>
              <a:t>Don’t rush it, don’t push it,</a:t>
            </a:r>
          </a:p>
          <a:p>
            <a:r>
              <a:rPr lang="en-US" dirty="0" smtClean="0"/>
              <a:t>Don’t blow our last chance!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2328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7284" y="407003"/>
            <a:ext cx="8254632" cy="6463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JOCKEYS</a:t>
            </a:r>
          </a:p>
          <a:p>
            <a:endParaRPr lang="en-US" dirty="0"/>
          </a:p>
          <a:p>
            <a:r>
              <a:rPr lang="en-US" dirty="0" smtClean="0"/>
              <a:t>Come on, jump the fence!</a:t>
            </a:r>
          </a:p>
          <a:p>
            <a:r>
              <a:rPr lang="en-US" dirty="0" smtClean="0"/>
              <a:t>Come on, come on, jump the fence!</a:t>
            </a:r>
          </a:p>
          <a:p>
            <a:r>
              <a:rPr lang="en-US" dirty="0" smtClean="0"/>
              <a:t>No need for suspense,</a:t>
            </a:r>
          </a:p>
          <a:p>
            <a:r>
              <a:rPr lang="en-US" dirty="0" smtClean="0"/>
              <a:t>It’s just a tiny privet.</a:t>
            </a:r>
          </a:p>
          <a:p>
            <a:r>
              <a:rPr lang="en-US" dirty="0" smtClean="0"/>
              <a:t>Come on, jump the fence!</a:t>
            </a:r>
          </a:p>
          <a:p>
            <a:r>
              <a:rPr lang="en-US" dirty="0" smtClean="0"/>
              <a:t>Come on, come on, jump the fence!</a:t>
            </a:r>
          </a:p>
          <a:p>
            <a:r>
              <a:rPr lang="en-US" dirty="0" smtClean="0"/>
              <a:t>No need for suspense,</a:t>
            </a:r>
          </a:p>
          <a:p>
            <a:r>
              <a:rPr lang="en-US" dirty="0" smtClean="0"/>
              <a:t>Just keep your nerve and bite the bit.</a:t>
            </a:r>
          </a:p>
          <a:p>
            <a:endParaRPr lang="en-US" dirty="0"/>
          </a:p>
          <a:p>
            <a:r>
              <a:rPr lang="en-US" dirty="0" smtClean="0"/>
              <a:t>COMMENTATORS AND BOOKIES</a:t>
            </a:r>
          </a:p>
          <a:p>
            <a:r>
              <a:rPr lang="en-US" dirty="0" smtClean="0"/>
              <a:t>The odds were against you,</a:t>
            </a:r>
          </a:p>
          <a:p>
            <a:r>
              <a:rPr lang="en-US" dirty="0" smtClean="0"/>
              <a:t>You </a:t>
            </a:r>
            <a:r>
              <a:rPr lang="en-US" dirty="0" err="1" smtClean="0"/>
              <a:t>didn</a:t>
            </a:r>
            <a:r>
              <a:rPr lang="fr-FR" dirty="0" smtClean="0"/>
              <a:t>’</a:t>
            </a:r>
            <a:r>
              <a:rPr lang="en-US" dirty="0" smtClean="0"/>
              <a:t>t back a winner,</a:t>
            </a:r>
          </a:p>
          <a:p>
            <a:r>
              <a:rPr lang="en-US" dirty="0" smtClean="0"/>
              <a:t>The going was hard.</a:t>
            </a:r>
          </a:p>
          <a:p>
            <a:r>
              <a:rPr lang="en-US" dirty="0" smtClean="0"/>
              <a:t>So you’ll not get any dinner.</a:t>
            </a:r>
          </a:p>
          <a:p>
            <a:endParaRPr lang="en-US" dirty="0"/>
          </a:p>
          <a:p>
            <a:r>
              <a:rPr lang="en-US" dirty="0" smtClean="0"/>
              <a:t>JOCKEYS</a:t>
            </a:r>
          </a:p>
          <a:p>
            <a:r>
              <a:rPr lang="en-US" dirty="0" smtClean="0"/>
              <a:t>The odds were against us,</a:t>
            </a:r>
          </a:p>
          <a:p>
            <a:r>
              <a:rPr lang="en-US" dirty="0" smtClean="0"/>
              <a:t>We didn’t back a winner.</a:t>
            </a:r>
          </a:p>
          <a:p>
            <a:r>
              <a:rPr lang="en-US" dirty="0" smtClean="0"/>
              <a:t>The going was hard,</a:t>
            </a:r>
          </a:p>
          <a:p>
            <a:r>
              <a:rPr lang="en-US" dirty="0" smtClean="0"/>
              <a:t>So we’ll not get any dinner.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3554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9846" y="537244"/>
            <a:ext cx="8026694" cy="5909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All our money has now disappeared,</a:t>
            </a:r>
          </a:p>
          <a:p>
            <a:r>
              <a:rPr lang="en-US" dirty="0" smtClean="0"/>
              <a:t>We gambled on a tip,</a:t>
            </a:r>
          </a:p>
          <a:p>
            <a:r>
              <a:rPr lang="en-US" dirty="0" smtClean="0"/>
              <a:t>Our stomachs grumble with a hungry </a:t>
            </a:r>
            <a:r>
              <a:rPr lang="en-US" dirty="0" smtClean="0"/>
              <a:t>despair,</a:t>
            </a:r>
            <a:endParaRPr lang="en-US" dirty="0" smtClean="0"/>
          </a:p>
          <a:p>
            <a:r>
              <a:rPr lang="en-US" dirty="0" smtClean="0"/>
              <a:t>We can’t afford any chips.</a:t>
            </a:r>
          </a:p>
          <a:p>
            <a:r>
              <a:rPr lang="en-US" dirty="0" smtClean="0"/>
              <a:t>No credit, just debit,</a:t>
            </a:r>
          </a:p>
          <a:p>
            <a:r>
              <a:rPr lang="en-US" dirty="0" smtClean="0"/>
              <a:t>We’ve used our cash advance.</a:t>
            </a:r>
          </a:p>
          <a:p>
            <a:r>
              <a:rPr lang="en-US" dirty="0" smtClean="0"/>
              <a:t>We threw it, we blew it,</a:t>
            </a:r>
          </a:p>
          <a:p>
            <a:r>
              <a:rPr lang="en-US" dirty="0" smtClean="0"/>
              <a:t>That was our last chance.</a:t>
            </a:r>
          </a:p>
          <a:p>
            <a:endParaRPr lang="en-US" dirty="0"/>
          </a:p>
          <a:p>
            <a:r>
              <a:rPr lang="en-US" dirty="0" smtClean="0"/>
              <a:t>COMMENTATORS AND BOOKIES</a:t>
            </a:r>
          </a:p>
          <a:p>
            <a:r>
              <a:rPr lang="en-US" dirty="0" smtClean="0"/>
              <a:t>The odds were against you,</a:t>
            </a:r>
          </a:p>
          <a:p>
            <a:r>
              <a:rPr lang="en-US" dirty="0" smtClean="0"/>
              <a:t>You didn’t back a winner.</a:t>
            </a:r>
          </a:p>
          <a:p>
            <a:r>
              <a:rPr lang="en-US" dirty="0" smtClean="0"/>
              <a:t>The going was hard,</a:t>
            </a:r>
          </a:p>
          <a:p>
            <a:r>
              <a:rPr lang="en-US" dirty="0" smtClean="0"/>
              <a:t>So you’’ not get any dinner.</a:t>
            </a:r>
          </a:p>
          <a:p>
            <a:endParaRPr lang="en-US" dirty="0"/>
          </a:p>
          <a:p>
            <a:r>
              <a:rPr lang="en-US" dirty="0" smtClean="0"/>
              <a:t>JOCKEYS</a:t>
            </a:r>
          </a:p>
          <a:p>
            <a:r>
              <a:rPr lang="en-US" dirty="0" smtClean="0"/>
              <a:t>The odds were against us,</a:t>
            </a:r>
          </a:p>
          <a:p>
            <a:r>
              <a:rPr lang="en-US" dirty="0" smtClean="0"/>
              <a:t>We </a:t>
            </a:r>
            <a:r>
              <a:rPr lang="en-US" dirty="0" err="1" smtClean="0"/>
              <a:t>didn</a:t>
            </a:r>
            <a:r>
              <a:rPr lang="fr-FR" dirty="0" smtClean="0"/>
              <a:t>’</a:t>
            </a:r>
            <a:r>
              <a:rPr lang="en-US" dirty="0" smtClean="0"/>
              <a:t>t back a winner.</a:t>
            </a:r>
          </a:p>
          <a:p>
            <a:r>
              <a:rPr lang="en-US" dirty="0" smtClean="0"/>
              <a:t>The going was hard,</a:t>
            </a:r>
          </a:p>
          <a:p>
            <a:r>
              <a:rPr lang="en-US" dirty="0" smtClean="0"/>
              <a:t>So we’ll not get any dinner.</a:t>
            </a:r>
          </a:p>
          <a:p>
            <a:r>
              <a:rPr lang="en-US" dirty="0" smtClean="0"/>
              <a:t>Not get any dinner.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6004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2861" y="606651"/>
            <a:ext cx="8208038" cy="563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GO, MISTLETOE, GO!</a:t>
            </a:r>
          </a:p>
          <a:p>
            <a:endParaRPr lang="en-US" dirty="0"/>
          </a:p>
          <a:p>
            <a:r>
              <a:rPr lang="en-US" dirty="0" smtClean="0"/>
              <a:t>JOCKEYS -  Go! Go! Go!  Mistletoe, go!</a:t>
            </a:r>
          </a:p>
          <a:p>
            <a:endParaRPr lang="en-US" dirty="0"/>
          </a:p>
          <a:p>
            <a:r>
              <a:rPr lang="en-US" dirty="0" smtClean="0"/>
              <a:t>SNOW WHITE – Mirror, mirror whispered low,</a:t>
            </a:r>
          </a:p>
          <a:p>
            <a:endParaRPr lang="en-US" dirty="0" smtClean="0"/>
          </a:p>
          <a:p>
            <a:r>
              <a:rPr lang="en-US" dirty="0" smtClean="0"/>
              <a:t>JOCKEYS – Run! Run! Run!  Mistletoe, run!</a:t>
            </a:r>
          </a:p>
          <a:p>
            <a:endParaRPr lang="en-US" dirty="0"/>
          </a:p>
          <a:p>
            <a:r>
              <a:rPr lang="en-US" dirty="0" smtClean="0"/>
              <a:t>MIRROR – You can’t lose on Mistletoe.</a:t>
            </a:r>
          </a:p>
          <a:p>
            <a:endParaRPr lang="en-US" dirty="0"/>
          </a:p>
          <a:p>
            <a:r>
              <a:rPr lang="en-US" dirty="0" smtClean="0"/>
              <a:t>JOCKEYS – Well the race is on,</a:t>
            </a:r>
          </a:p>
          <a:p>
            <a:r>
              <a:rPr lang="en-US" dirty="0" smtClean="0"/>
              <a:t>But we know we’ve won.</a:t>
            </a:r>
          </a:p>
          <a:p>
            <a:r>
              <a:rPr lang="en-US" dirty="0" smtClean="0"/>
              <a:t>The Magic Mirror told us so.</a:t>
            </a:r>
          </a:p>
          <a:p>
            <a:r>
              <a:rPr lang="en-US" dirty="0" smtClean="0"/>
              <a:t>As she jumps each fence,</a:t>
            </a:r>
          </a:p>
          <a:p>
            <a:r>
              <a:rPr lang="en-US" dirty="0" smtClean="0"/>
              <a:t>We don’t feel tense,</a:t>
            </a:r>
          </a:p>
          <a:p>
            <a:r>
              <a:rPr lang="en-US" dirty="0" smtClean="0"/>
              <a:t>We all jus shout and cheer;</a:t>
            </a:r>
          </a:p>
          <a:p>
            <a:r>
              <a:rPr lang="en-US" dirty="0" smtClean="0"/>
              <a:t>Come on Mistletoe!</a:t>
            </a:r>
          </a:p>
          <a:p>
            <a:r>
              <a:rPr lang="en-US" dirty="0" smtClean="0"/>
              <a:t>Gallop, gallop, gallop to the finish, go!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5312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4511" y="492904"/>
            <a:ext cx="8283862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GROUP 1					GROUP 2</a:t>
            </a:r>
          </a:p>
          <a:p>
            <a:r>
              <a:rPr lang="en-US" dirty="0" smtClean="0"/>
              <a:t>Mistletoe's our </a:t>
            </a:r>
            <a:r>
              <a:rPr lang="en-US" dirty="0" err="1" smtClean="0"/>
              <a:t>fav’rite</a:t>
            </a:r>
            <a:r>
              <a:rPr lang="en-US" dirty="0" smtClean="0"/>
              <a:t> horse,		Come on, Mistletoe,</a:t>
            </a:r>
          </a:p>
          <a:p>
            <a:r>
              <a:rPr lang="en-US" dirty="0" smtClean="0"/>
              <a:t>Rocketing around the course.		Fastest round the course,</a:t>
            </a:r>
          </a:p>
          <a:p>
            <a:r>
              <a:rPr lang="en-US" dirty="0" smtClean="0"/>
              <a:t>Mistletoe is right on track			Come on, Mistletoe,</a:t>
            </a:r>
          </a:p>
          <a:p>
            <a:r>
              <a:rPr lang="en-US" dirty="0" smtClean="0"/>
              <a:t>Time the bookies paid us back.		Bookies – paid us back.</a:t>
            </a:r>
          </a:p>
          <a:p>
            <a:endParaRPr lang="en-US" dirty="0"/>
          </a:p>
          <a:p>
            <a:r>
              <a:rPr lang="en-US" dirty="0" smtClean="0"/>
              <a:t>JOCKEYS</a:t>
            </a:r>
          </a:p>
          <a:p>
            <a:r>
              <a:rPr lang="en-US" dirty="0" smtClean="0"/>
              <a:t>Jump! Jump! Jump! Mistletoe, jump!</a:t>
            </a:r>
          </a:p>
          <a:p>
            <a:endParaRPr lang="en-US" dirty="0"/>
          </a:p>
          <a:p>
            <a:r>
              <a:rPr lang="en-US" dirty="0" smtClean="0"/>
              <a:t>SNOW WHITE</a:t>
            </a:r>
          </a:p>
          <a:p>
            <a:r>
              <a:rPr lang="en-US" dirty="0" smtClean="0"/>
              <a:t>Mirror, mirror whispered low,</a:t>
            </a:r>
          </a:p>
          <a:p>
            <a:endParaRPr lang="en-US" dirty="0"/>
          </a:p>
          <a:p>
            <a:r>
              <a:rPr lang="en-US" dirty="0" smtClean="0"/>
              <a:t>JOCKEYS</a:t>
            </a:r>
          </a:p>
          <a:p>
            <a:r>
              <a:rPr lang="en-US" dirty="0" smtClean="0"/>
              <a:t>Fly! Fly! Fly! Mistletoe, fly!</a:t>
            </a:r>
          </a:p>
          <a:p>
            <a:endParaRPr lang="en-US" dirty="0"/>
          </a:p>
          <a:p>
            <a:r>
              <a:rPr lang="en-US" dirty="0" smtClean="0"/>
              <a:t>MIRROR</a:t>
            </a:r>
          </a:p>
          <a:p>
            <a:r>
              <a:rPr lang="en-US" dirty="0" smtClean="0"/>
              <a:t>You can’t lose on Mistletoe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8978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9292" y="701440"/>
            <a:ext cx="7809957" cy="6463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JOCKEYS</a:t>
            </a:r>
          </a:p>
          <a:p>
            <a:r>
              <a:rPr lang="en-US" dirty="0" smtClean="0"/>
              <a:t>Well the race is on,</a:t>
            </a:r>
          </a:p>
          <a:p>
            <a:r>
              <a:rPr lang="en-US" dirty="0" smtClean="0"/>
              <a:t>But we know we’ve won.</a:t>
            </a:r>
          </a:p>
          <a:p>
            <a:r>
              <a:rPr lang="en-US" dirty="0" smtClean="0"/>
              <a:t>The Magic Mirror told us so.</a:t>
            </a:r>
          </a:p>
          <a:p>
            <a:r>
              <a:rPr lang="en-US" dirty="0" smtClean="0"/>
              <a:t>As she jumps the fence,</a:t>
            </a:r>
          </a:p>
          <a:p>
            <a:r>
              <a:rPr lang="en-US" dirty="0" smtClean="0"/>
              <a:t>We don’t feel tense,</a:t>
            </a:r>
          </a:p>
          <a:p>
            <a:r>
              <a:rPr lang="en-US" dirty="0" smtClean="0"/>
              <a:t>We all just should and cheer:</a:t>
            </a:r>
          </a:p>
          <a:p>
            <a:r>
              <a:rPr lang="en-US" dirty="0" smtClean="0"/>
              <a:t>Come on, Mistletoe!</a:t>
            </a:r>
          </a:p>
          <a:p>
            <a:r>
              <a:rPr lang="en-US" dirty="0" smtClean="0"/>
              <a:t>Gallop, gallop, gallop to the finish, go!</a:t>
            </a:r>
          </a:p>
          <a:p>
            <a:endParaRPr lang="en-US" dirty="0"/>
          </a:p>
          <a:p>
            <a:r>
              <a:rPr lang="en-US" dirty="0"/>
              <a:t>GROUP 1					GROUP 2</a:t>
            </a:r>
          </a:p>
          <a:p>
            <a:r>
              <a:rPr lang="en-US" dirty="0"/>
              <a:t>Mistletoe's our </a:t>
            </a:r>
            <a:r>
              <a:rPr lang="en-US" dirty="0" err="1"/>
              <a:t>fav’rite</a:t>
            </a:r>
            <a:r>
              <a:rPr lang="en-US" dirty="0"/>
              <a:t> horse,		Come on, Mistletoe,</a:t>
            </a:r>
          </a:p>
          <a:p>
            <a:r>
              <a:rPr lang="en-US" dirty="0"/>
              <a:t>Rocketing around the course.		Fastest round the course,</a:t>
            </a:r>
          </a:p>
          <a:p>
            <a:r>
              <a:rPr lang="en-US" dirty="0"/>
              <a:t>Mistletoe is right on track			Come on, Mistletoe,</a:t>
            </a:r>
          </a:p>
          <a:p>
            <a:r>
              <a:rPr lang="en-US" dirty="0"/>
              <a:t>Time the bookies paid us back.		Bookies – paid us back.</a:t>
            </a:r>
          </a:p>
          <a:p>
            <a:endParaRPr lang="en-US" dirty="0" smtClean="0"/>
          </a:p>
          <a:p>
            <a:r>
              <a:rPr lang="en-US" dirty="0" smtClean="0"/>
              <a:t>ALL</a:t>
            </a:r>
          </a:p>
          <a:p>
            <a:endParaRPr lang="en-US" dirty="0"/>
          </a:p>
          <a:p>
            <a:r>
              <a:rPr lang="en-US" dirty="0" smtClean="0"/>
              <a:t>Go! Go! Go! Mistletoe,</a:t>
            </a:r>
          </a:p>
          <a:p>
            <a:r>
              <a:rPr lang="en-US" dirty="0"/>
              <a:t>Go! Go! Go! Mistletoe,</a:t>
            </a:r>
          </a:p>
          <a:p>
            <a:r>
              <a:rPr lang="en-US" dirty="0" smtClean="0"/>
              <a:t>Go</a:t>
            </a:r>
            <a:r>
              <a:rPr lang="en-US" dirty="0"/>
              <a:t>! Go! Go! </a:t>
            </a:r>
            <a:r>
              <a:rPr lang="en-US" dirty="0" smtClean="0"/>
              <a:t>Mistletoe…HURRAY!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139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5627" y="537244"/>
            <a:ext cx="8547696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It’s never easy for a king</a:t>
            </a:r>
          </a:p>
          <a:p>
            <a:endParaRPr lang="en-US" dirty="0"/>
          </a:p>
          <a:p>
            <a:r>
              <a:rPr lang="en-US" dirty="0" smtClean="0"/>
              <a:t>When little Snow White’s mother died,</a:t>
            </a:r>
          </a:p>
          <a:p>
            <a:r>
              <a:rPr lang="en-US" dirty="0" smtClean="0"/>
              <a:t>The King, her father, up and cried.</a:t>
            </a:r>
          </a:p>
          <a:p>
            <a:r>
              <a:rPr lang="en-US" dirty="0" smtClean="0"/>
              <a:t>‘Oh, what a nuisance!  What a life!</a:t>
            </a:r>
          </a:p>
          <a:p>
            <a:r>
              <a:rPr lang="en-US" dirty="0" smtClean="0"/>
              <a:t>Now I must find another wife!’</a:t>
            </a:r>
          </a:p>
          <a:p>
            <a:r>
              <a:rPr lang="en-US" dirty="0" smtClean="0"/>
              <a:t>It’s never easy for a king</a:t>
            </a:r>
          </a:p>
          <a:p>
            <a:r>
              <a:rPr lang="en-US" dirty="0" smtClean="0"/>
              <a:t>To find himself that sort of thing.</a:t>
            </a:r>
          </a:p>
          <a:p>
            <a:endParaRPr lang="en-US" dirty="0"/>
          </a:p>
          <a:p>
            <a:r>
              <a:rPr lang="en-US" dirty="0" smtClean="0"/>
              <a:t>He wrote to every magazine</a:t>
            </a:r>
          </a:p>
          <a:p>
            <a:r>
              <a:rPr lang="en-US" dirty="0" smtClean="0"/>
              <a:t>And said, ‘I’m looking for a Queen.’</a:t>
            </a:r>
          </a:p>
          <a:p>
            <a:r>
              <a:rPr lang="en-US" dirty="0" smtClean="0"/>
              <a:t>At least ten thousand girls replied</a:t>
            </a:r>
          </a:p>
          <a:p>
            <a:r>
              <a:rPr lang="en-US" dirty="0" smtClean="0"/>
              <a:t>And begged to be the royal bride.</a:t>
            </a:r>
          </a:p>
          <a:p>
            <a:r>
              <a:rPr lang="en-US" dirty="0" smtClean="0"/>
              <a:t>The King said with a shifty smile,</a:t>
            </a:r>
          </a:p>
          <a:p>
            <a:r>
              <a:rPr lang="en-US" dirty="0" smtClean="0"/>
              <a:t>‘I’d like to give each one a trial.’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2" name="16 It's Never Easy For A King (Rehearsal)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68397" y="53724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319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5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0774" y="492904"/>
            <a:ext cx="80943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SNOW WHITE’S SCHEME</a:t>
            </a:r>
          </a:p>
          <a:p>
            <a:endParaRPr lang="en-US" dirty="0"/>
          </a:p>
          <a:p>
            <a:r>
              <a:rPr lang="en-US" dirty="0" smtClean="0"/>
              <a:t>Snow White had a stepmother,</a:t>
            </a:r>
          </a:p>
          <a:p>
            <a:r>
              <a:rPr lang="en-US" dirty="0" smtClean="0"/>
              <a:t>Queenie, who didn’t love her.</a:t>
            </a:r>
          </a:p>
          <a:p>
            <a:r>
              <a:rPr lang="en-US" dirty="0" smtClean="0"/>
              <a:t>Fairest in the reflection?</a:t>
            </a:r>
          </a:p>
          <a:p>
            <a:r>
              <a:rPr lang="en-US" dirty="0" smtClean="0"/>
              <a:t>Mirror answered the question.</a:t>
            </a:r>
          </a:p>
          <a:p>
            <a:r>
              <a:rPr lang="en-US" dirty="0" smtClean="0"/>
              <a:t>‘Take it from me,</a:t>
            </a:r>
          </a:p>
          <a:p>
            <a:r>
              <a:rPr lang="en-US" dirty="0" smtClean="0"/>
              <a:t>It’s Snow-White, she’s my beauty.’</a:t>
            </a:r>
          </a:p>
          <a:p>
            <a:endParaRPr lang="en-US" dirty="0"/>
          </a:p>
          <a:p>
            <a:r>
              <a:rPr lang="en-US" dirty="0" smtClean="0"/>
              <a:t>Queenie, at this rejection,</a:t>
            </a:r>
          </a:p>
          <a:p>
            <a:r>
              <a:rPr lang="en-US" dirty="0" smtClean="0"/>
              <a:t>Murder was her intention.</a:t>
            </a:r>
          </a:p>
          <a:p>
            <a:r>
              <a:rPr lang="en-US" dirty="0" smtClean="0"/>
              <a:t>Huntsman, if he was willing,</a:t>
            </a:r>
          </a:p>
          <a:p>
            <a:r>
              <a:rPr lang="en-US" dirty="0" smtClean="0"/>
              <a:t>Young girl’s blood he’d be spilling.</a:t>
            </a:r>
          </a:p>
          <a:p>
            <a:r>
              <a:rPr lang="en-US" dirty="0" smtClean="0"/>
              <a:t>‘Don’t mean you ill,</a:t>
            </a:r>
          </a:p>
          <a:p>
            <a:r>
              <a:rPr lang="en-US" dirty="0" smtClean="0"/>
              <a:t>But Snow-White, looks can really kill.’</a:t>
            </a:r>
            <a:endParaRPr lang="en-US" dirty="0"/>
          </a:p>
        </p:txBody>
      </p:sp>
      <p:pic>
        <p:nvPicPr>
          <p:cNvPr id="3" name="23 Snow White's Scheme (Rehearsal)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03812" y="67182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26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0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8686" y="454988"/>
            <a:ext cx="813221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Snow-White pleaded for her life,</a:t>
            </a:r>
          </a:p>
          <a:p>
            <a:r>
              <a:rPr lang="en-US" dirty="0" smtClean="0"/>
              <a:t>Escaped the huntsman’s knife.</a:t>
            </a:r>
          </a:p>
          <a:p>
            <a:r>
              <a:rPr lang="en-US" dirty="0" smtClean="0"/>
              <a:t>She needed a place to hide,</a:t>
            </a:r>
          </a:p>
          <a:p>
            <a:r>
              <a:rPr lang="en-US" dirty="0" smtClean="0"/>
              <a:t>To city hitched a car ride.</a:t>
            </a:r>
          </a:p>
          <a:p>
            <a:r>
              <a:rPr lang="en-US" dirty="0" smtClean="0"/>
              <a:t>There got a job unpaid,</a:t>
            </a:r>
          </a:p>
          <a:p>
            <a:r>
              <a:rPr lang="en-US" dirty="0" smtClean="0"/>
              <a:t>As cook and </a:t>
            </a:r>
            <a:r>
              <a:rPr lang="en-US" dirty="0" smtClean="0"/>
              <a:t>parlor </a:t>
            </a:r>
            <a:r>
              <a:rPr lang="en-US" dirty="0" smtClean="0"/>
              <a:t>maid.</a:t>
            </a:r>
          </a:p>
          <a:p>
            <a:r>
              <a:rPr lang="en-US" dirty="0" smtClean="0"/>
              <a:t>To seven men in debt,</a:t>
            </a:r>
          </a:p>
          <a:p>
            <a:r>
              <a:rPr lang="en-US" dirty="0" smtClean="0"/>
              <a:t>Whose shocking vice was to bet.</a:t>
            </a:r>
          </a:p>
          <a:p>
            <a:endParaRPr lang="en-US" dirty="0"/>
          </a:p>
          <a:p>
            <a:r>
              <a:rPr lang="en-US" dirty="0" smtClean="0"/>
              <a:t>Clever Miss Snow-White</a:t>
            </a:r>
          </a:p>
          <a:p>
            <a:r>
              <a:rPr lang="en-US" dirty="0" smtClean="0"/>
              <a:t>Had the perfect scheme,</a:t>
            </a:r>
          </a:p>
          <a:p>
            <a:r>
              <a:rPr lang="en-US" dirty="0" smtClean="0"/>
              <a:t>Magical Mirror,</a:t>
            </a:r>
          </a:p>
          <a:p>
            <a:r>
              <a:rPr lang="en-US" dirty="0" smtClean="0"/>
              <a:t>It’s the answer to the </a:t>
            </a:r>
          </a:p>
          <a:p>
            <a:r>
              <a:rPr lang="en-US" dirty="0" smtClean="0"/>
              <a:t>Seven ex-jockeys’ dream.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57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3905" y="473946"/>
            <a:ext cx="8321775" cy="6186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Bedtime back at the palace,</a:t>
            </a:r>
          </a:p>
          <a:p>
            <a:r>
              <a:rPr lang="en-US" dirty="0" smtClean="0"/>
              <a:t>Shadow moves through the darkness.</a:t>
            </a:r>
          </a:p>
          <a:p>
            <a:r>
              <a:rPr lang="en-US" dirty="0" smtClean="0"/>
              <a:t>King, he busy with money,</a:t>
            </a:r>
          </a:p>
          <a:p>
            <a:r>
              <a:rPr lang="en-US" dirty="0" smtClean="0"/>
              <a:t>Queenie, stuffed full of honey.</a:t>
            </a:r>
          </a:p>
          <a:p>
            <a:r>
              <a:rPr lang="en-US" dirty="0" smtClean="0"/>
              <a:t>Thief in the night,</a:t>
            </a:r>
          </a:p>
          <a:p>
            <a:r>
              <a:rPr lang="en-US" dirty="0" smtClean="0"/>
              <a:t>The Mirror caught the face of</a:t>
            </a:r>
          </a:p>
          <a:p>
            <a:endParaRPr lang="en-US" dirty="0"/>
          </a:p>
          <a:p>
            <a:r>
              <a:rPr lang="en-US" dirty="0" smtClean="0"/>
              <a:t>Snow-White, walking on tip-toe,</a:t>
            </a:r>
          </a:p>
          <a:p>
            <a:r>
              <a:rPr lang="en-US" dirty="0" smtClean="0"/>
              <a:t>Creeping silently must go.</a:t>
            </a:r>
          </a:p>
          <a:p>
            <a:r>
              <a:rPr lang="en-US" dirty="0" smtClean="0"/>
              <a:t>Footmen, sleep on the flooring,</a:t>
            </a:r>
          </a:p>
          <a:p>
            <a:r>
              <a:rPr lang="en-US" dirty="0" smtClean="0"/>
              <a:t>Servants, they are all snoring.</a:t>
            </a:r>
          </a:p>
          <a:p>
            <a:r>
              <a:rPr lang="en-US" dirty="0" smtClean="0"/>
              <a:t>Grabbed off the wall</a:t>
            </a:r>
          </a:p>
          <a:p>
            <a:r>
              <a:rPr lang="en-US" dirty="0" smtClean="0"/>
              <a:t>The Mirror, missing from the hall.</a:t>
            </a:r>
          </a:p>
          <a:p>
            <a:endParaRPr lang="en-US" dirty="0"/>
          </a:p>
          <a:p>
            <a:r>
              <a:rPr lang="en-US" dirty="0" smtClean="0"/>
              <a:t>Snow-White took the Mirror home,</a:t>
            </a:r>
          </a:p>
          <a:p>
            <a:r>
              <a:rPr lang="en-US" dirty="0" smtClean="0"/>
              <a:t>Through papers they would comb,</a:t>
            </a:r>
          </a:p>
          <a:p>
            <a:r>
              <a:rPr lang="en-US" dirty="0" smtClean="0"/>
              <a:t>To find tomorrow’s race,</a:t>
            </a:r>
          </a:p>
          <a:p>
            <a:r>
              <a:rPr lang="en-US" dirty="0" smtClean="0"/>
              <a:t>The big Gold Cup Steeplechase.</a:t>
            </a:r>
          </a:p>
          <a:p>
            <a:r>
              <a:rPr lang="en-US" dirty="0" smtClean="0"/>
              <a:t>The Mirror chose the horse,</a:t>
            </a:r>
          </a:p>
          <a:p>
            <a:r>
              <a:rPr lang="en-US" dirty="0" smtClean="0"/>
              <a:t>The fastest round the course,</a:t>
            </a:r>
          </a:p>
          <a:p>
            <a:r>
              <a:rPr lang="en-US" dirty="0" smtClean="0"/>
              <a:t>Each one a millionaire,</a:t>
            </a:r>
          </a:p>
          <a:p>
            <a:r>
              <a:rPr lang="en-US" dirty="0" smtClean="0"/>
              <a:t>They gave the bookies grey hair.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5402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8686" y="549777"/>
            <a:ext cx="80753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Clever Miss Snow-White</a:t>
            </a:r>
          </a:p>
          <a:p>
            <a:r>
              <a:rPr lang="en-US" dirty="0"/>
              <a:t>Had the perfect scheme,</a:t>
            </a:r>
          </a:p>
          <a:p>
            <a:r>
              <a:rPr lang="en-US" dirty="0"/>
              <a:t>Magical Mirror,</a:t>
            </a:r>
          </a:p>
          <a:p>
            <a:r>
              <a:rPr lang="en-US" dirty="0"/>
              <a:t>It’s the answer to the </a:t>
            </a:r>
          </a:p>
          <a:p>
            <a:r>
              <a:rPr lang="en-US" dirty="0"/>
              <a:t>Seven ex-jockeys’ dream.</a:t>
            </a:r>
          </a:p>
          <a:p>
            <a:endParaRPr lang="en-US" dirty="0" smtClean="0"/>
          </a:p>
          <a:p>
            <a:r>
              <a:rPr lang="en-US" dirty="0"/>
              <a:t>Clever Miss Snow-White</a:t>
            </a:r>
          </a:p>
          <a:p>
            <a:r>
              <a:rPr lang="en-US" dirty="0"/>
              <a:t>Had the perfect scheme,</a:t>
            </a:r>
          </a:p>
          <a:p>
            <a:r>
              <a:rPr lang="en-US" dirty="0"/>
              <a:t>Magical Mirror,</a:t>
            </a:r>
          </a:p>
          <a:p>
            <a:r>
              <a:rPr lang="en-US" dirty="0"/>
              <a:t>It’s the answer to the </a:t>
            </a:r>
          </a:p>
          <a:p>
            <a:r>
              <a:rPr lang="en-US" dirty="0"/>
              <a:t>Seven ex-jockeys’ dream.</a:t>
            </a:r>
          </a:p>
          <a:p>
            <a:r>
              <a:rPr lang="en-US" dirty="0" smtClean="0"/>
              <a:t> ex-jockeys dream.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522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4721" y="520964"/>
            <a:ext cx="8287195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masquerade ball</a:t>
            </a:r>
          </a:p>
          <a:p>
            <a:r>
              <a:rPr lang="en-US" dirty="0" smtClean="0"/>
              <a:t>ALL –</a:t>
            </a:r>
          </a:p>
          <a:p>
            <a:r>
              <a:rPr lang="en-US" dirty="0" smtClean="0"/>
              <a:t> There were big one and </a:t>
            </a:r>
            <a:r>
              <a:rPr lang="en-US" dirty="0" smtClean="0"/>
              <a:t>little </a:t>
            </a:r>
            <a:r>
              <a:rPr lang="en-US" dirty="0" smtClean="0"/>
              <a:t>ones,</a:t>
            </a:r>
          </a:p>
          <a:p>
            <a:r>
              <a:rPr lang="en-US" dirty="0" smtClean="0"/>
              <a:t>And some in between.</a:t>
            </a:r>
          </a:p>
          <a:p>
            <a:r>
              <a:rPr lang="en-US" dirty="0" smtClean="0"/>
              <a:t>There were sad ones and happy ones,</a:t>
            </a:r>
          </a:p>
          <a:p>
            <a:r>
              <a:rPr lang="en-US" dirty="0" smtClean="0"/>
              <a:t>While some just looked mean.</a:t>
            </a:r>
          </a:p>
          <a:p>
            <a:r>
              <a:rPr lang="en-US" dirty="0" smtClean="0"/>
              <a:t>The King, he had to test them all,</a:t>
            </a:r>
          </a:p>
          <a:p>
            <a:r>
              <a:rPr lang="en-US" dirty="0" smtClean="0"/>
              <a:t>Invited them to his masquerade ball.</a:t>
            </a:r>
          </a:p>
          <a:p>
            <a:r>
              <a:rPr lang="en-US" dirty="0" smtClean="0"/>
              <a:t>He thought he’d find his beauty Queen,</a:t>
            </a:r>
          </a:p>
          <a:p>
            <a:r>
              <a:rPr lang="en-US" dirty="0" smtClean="0"/>
              <a:t>The fairest that you’d even seen.</a:t>
            </a:r>
          </a:p>
          <a:p>
            <a:endParaRPr lang="en-US" dirty="0"/>
          </a:p>
          <a:p>
            <a:r>
              <a:rPr lang="en-US" dirty="0" smtClean="0"/>
              <a:t>CHORUS </a:t>
            </a:r>
          </a:p>
          <a:p>
            <a:r>
              <a:rPr lang="en-US" dirty="0" smtClean="0"/>
              <a:t>The girls did dance,</a:t>
            </a:r>
          </a:p>
          <a:p>
            <a:r>
              <a:rPr lang="en-US" dirty="0" smtClean="0"/>
              <a:t>Took a chance to romance!</a:t>
            </a:r>
          </a:p>
          <a:p>
            <a:r>
              <a:rPr lang="en-US" dirty="0" smtClean="0"/>
              <a:t>The King, so nice,</a:t>
            </a:r>
          </a:p>
          <a:p>
            <a:r>
              <a:rPr lang="en-US" dirty="0" smtClean="0"/>
              <a:t>Had to kiss them all twice!</a:t>
            </a:r>
          </a:p>
          <a:p>
            <a:r>
              <a:rPr lang="en-US" dirty="0" smtClean="0"/>
              <a:t>They rocked, they rolled,</a:t>
            </a:r>
          </a:p>
          <a:p>
            <a:r>
              <a:rPr lang="en-US" dirty="0" smtClean="0"/>
              <a:t>And he wooed them with diamonds and gold.</a:t>
            </a:r>
            <a:endParaRPr lang="en-US" dirty="0"/>
          </a:p>
        </p:txBody>
      </p:sp>
      <p:pic>
        <p:nvPicPr>
          <p:cNvPr id="3" name="17 The Masquerade Ball (Rehearsal)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68398" y="52096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3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2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3565" y="553524"/>
            <a:ext cx="8466290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There were some shy ones and chatty ones,</a:t>
            </a:r>
          </a:p>
          <a:p>
            <a:r>
              <a:rPr lang="en-US" dirty="0" smtClean="0"/>
              <a:t>And some who just screamed.</a:t>
            </a:r>
          </a:p>
          <a:p>
            <a:r>
              <a:rPr lang="en-US" dirty="0" smtClean="0"/>
              <a:t>There were posh ones and sporty ones,</a:t>
            </a:r>
          </a:p>
          <a:p>
            <a:r>
              <a:rPr lang="en-US" dirty="0" smtClean="0"/>
              <a:t>And some who just dreamed.</a:t>
            </a:r>
          </a:p>
          <a:p>
            <a:r>
              <a:rPr lang="en-US" dirty="0" smtClean="0"/>
              <a:t>The King he had to test them all,</a:t>
            </a:r>
          </a:p>
          <a:p>
            <a:r>
              <a:rPr lang="en-US" dirty="0" smtClean="0"/>
              <a:t>Invited them to his masquerade ball.</a:t>
            </a:r>
          </a:p>
          <a:p>
            <a:r>
              <a:rPr lang="en-US" dirty="0" smtClean="0"/>
              <a:t>He thought he’d find his beauty Queen,</a:t>
            </a:r>
          </a:p>
          <a:p>
            <a:r>
              <a:rPr lang="en-US" dirty="0" smtClean="0"/>
              <a:t>The fairest that you’d ever seen.</a:t>
            </a:r>
          </a:p>
          <a:p>
            <a:endParaRPr lang="en-US" dirty="0"/>
          </a:p>
          <a:p>
            <a:r>
              <a:rPr lang="en-US" dirty="0"/>
              <a:t>CHORUS </a:t>
            </a:r>
          </a:p>
          <a:p>
            <a:r>
              <a:rPr lang="en-US" dirty="0"/>
              <a:t>The girls did dance,</a:t>
            </a:r>
          </a:p>
          <a:p>
            <a:r>
              <a:rPr lang="en-US" dirty="0"/>
              <a:t>Took a chance to romance!</a:t>
            </a:r>
          </a:p>
          <a:p>
            <a:r>
              <a:rPr lang="en-US" dirty="0"/>
              <a:t>The King, so nice,</a:t>
            </a:r>
          </a:p>
          <a:p>
            <a:r>
              <a:rPr lang="en-US" dirty="0"/>
              <a:t>Had to kiss them all twice!</a:t>
            </a:r>
          </a:p>
          <a:p>
            <a:r>
              <a:rPr lang="en-US" dirty="0"/>
              <a:t>They rocked, they rolled,</a:t>
            </a:r>
          </a:p>
          <a:p>
            <a:r>
              <a:rPr lang="en-US" dirty="0"/>
              <a:t>And he wooed them with diamonds and gold.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082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2660" y="586084"/>
            <a:ext cx="799413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Bob a </a:t>
            </a:r>
            <a:r>
              <a:rPr lang="en-US" dirty="0" err="1" smtClean="0"/>
              <a:t>dum</a:t>
            </a:r>
            <a:r>
              <a:rPr lang="en-US" dirty="0" smtClean="0"/>
              <a:t> </a:t>
            </a:r>
            <a:r>
              <a:rPr lang="en-US" dirty="0" err="1" smtClean="0"/>
              <a:t>dum</a:t>
            </a:r>
            <a:r>
              <a:rPr lang="en-US" dirty="0" smtClean="0"/>
              <a:t> … </a:t>
            </a:r>
            <a:r>
              <a:rPr lang="en-US" i="1" dirty="0" smtClean="0"/>
              <a:t>(four lines of scat singing)</a:t>
            </a:r>
          </a:p>
          <a:p>
            <a:r>
              <a:rPr lang="en-US" dirty="0" smtClean="0"/>
              <a:t>The king he had to test them all,</a:t>
            </a:r>
          </a:p>
          <a:p>
            <a:r>
              <a:rPr lang="en-US" dirty="0" smtClean="0"/>
              <a:t>Invited them to his masquerade ball.</a:t>
            </a:r>
          </a:p>
          <a:p>
            <a:r>
              <a:rPr lang="en-US" dirty="0" smtClean="0"/>
              <a:t>He thought he’d find his beauty Queen,</a:t>
            </a:r>
          </a:p>
          <a:p>
            <a:r>
              <a:rPr lang="en-US" dirty="0" smtClean="0"/>
              <a:t>The fairest that you’d ever seen.</a:t>
            </a:r>
          </a:p>
          <a:p>
            <a:endParaRPr lang="en-US" dirty="0"/>
          </a:p>
          <a:p>
            <a:r>
              <a:rPr lang="en-US" dirty="0" smtClean="0"/>
              <a:t>The fairest that you’d ever seen.</a:t>
            </a:r>
          </a:p>
          <a:p>
            <a:r>
              <a:rPr lang="en-US" dirty="0"/>
              <a:t>The fairest that you’d ever seen.</a:t>
            </a:r>
          </a:p>
          <a:p>
            <a:r>
              <a:rPr lang="en-US" dirty="0" smtClean="0"/>
              <a:t>The fairest! That </a:t>
            </a:r>
            <a:r>
              <a:rPr lang="en-US" smtClean="0"/>
              <a:t>you’d ever seen.</a:t>
            </a:r>
          </a:p>
        </p:txBody>
      </p:sp>
    </p:spTree>
    <p:extLst>
      <p:ext uri="{BB962C8B-B14F-4D97-AF65-F5344CB8AC3E}">
        <p14:creationId xmlns:p14="http://schemas.microsoft.com/office/powerpoint/2010/main" val="572522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4972" y="488404"/>
            <a:ext cx="8156944" cy="535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MIRROR MIRROR</a:t>
            </a:r>
          </a:p>
          <a:p>
            <a:endParaRPr lang="en-US" dirty="0"/>
          </a:p>
          <a:p>
            <a:r>
              <a:rPr lang="en-US" dirty="0" smtClean="0"/>
              <a:t>QUEEN -  Mirror, mirror on the wall, </a:t>
            </a:r>
          </a:p>
          <a:p>
            <a:r>
              <a:rPr lang="en-US" dirty="0" smtClean="0"/>
              <a:t>Who is the fairest of them all?</a:t>
            </a:r>
          </a:p>
          <a:p>
            <a:endParaRPr lang="en-US" dirty="0"/>
          </a:p>
          <a:p>
            <a:r>
              <a:rPr lang="en-US" dirty="0" smtClean="0"/>
              <a:t>MIRROR – O Queen, you are the rarest beauty.</a:t>
            </a:r>
          </a:p>
          <a:p>
            <a:r>
              <a:rPr lang="en-US" dirty="0" smtClean="0"/>
              <a:t>(I don</a:t>
            </a:r>
            <a:r>
              <a:rPr lang="fr-FR" dirty="0" smtClean="0"/>
              <a:t>’</a:t>
            </a:r>
            <a:r>
              <a:rPr lang="en-US" dirty="0" smtClean="0"/>
              <a:t>t just say this out of duty.)</a:t>
            </a:r>
          </a:p>
          <a:p>
            <a:endParaRPr lang="en-US" dirty="0"/>
          </a:p>
          <a:p>
            <a:r>
              <a:rPr lang="en-US" dirty="0" smtClean="0"/>
              <a:t>QUEEN – Mirror, mirror on the wall,</a:t>
            </a:r>
          </a:p>
          <a:p>
            <a:r>
              <a:rPr lang="en-US" dirty="0" smtClean="0"/>
              <a:t>Who is the fairest of them all?</a:t>
            </a:r>
          </a:p>
          <a:p>
            <a:endParaRPr lang="en-US" dirty="0"/>
          </a:p>
          <a:p>
            <a:r>
              <a:rPr lang="en-US" dirty="0" smtClean="0"/>
              <a:t>MIRROR – Where did you get your looks, please tell us?</a:t>
            </a:r>
          </a:p>
          <a:p>
            <a:r>
              <a:rPr lang="en-US" dirty="0" smtClean="0"/>
              <a:t>Mona Lisa would be jealous.</a:t>
            </a:r>
          </a:p>
          <a:p>
            <a:endParaRPr lang="en-US" dirty="0"/>
          </a:p>
          <a:p>
            <a:r>
              <a:rPr lang="en-US" dirty="0" smtClean="0"/>
              <a:t>QUEEN – Mirror, mirror on the wall,</a:t>
            </a:r>
          </a:p>
          <a:p>
            <a:r>
              <a:rPr lang="en-US" dirty="0" smtClean="0"/>
              <a:t>Who is the fairest of them all?</a:t>
            </a:r>
          </a:p>
          <a:p>
            <a:endParaRPr lang="en-US" dirty="0"/>
          </a:p>
          <a:p>
            <a:r>
              <a:rPr lang="en-US" dirty="0" smtClean="0"/>
              <a:t>MIRROR – A perfect sight from toe to head,</a:t>
            </a:r>
          </a:p>
          <a:p>
            <a:r>
              <a:rPr lang="en-US" dirty="0" smtClean="0"/>
              <a:t>You are the best thing since sliced bread.</a:t>
            </a:r>
            <a:endParaRPr lang="en-US" dirty="0"/>
          </a:p>
        </p:txBody>
      </p:sp>
      <p:pic>
        <p:nvPicPr>
          <p:cNvPr id="3" name="18 Mirror, Mirror (Rehearsal)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96239" y="75966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546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5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7284" y="455843"/>
            <a:ext cx="8254632" cy="563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FOREST WILD</a:t>
            </a:r>
          </a:p>
          <a:p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SNOW WHITE – </a:t>
            </a:r>
          </a:p>
          <a:p>
            <a:r>
              <a:rPr lang="en-US" dirty="0" smtClean="0"/>
              <a:t>Please Mister Huntsman,</a:t>
            </a:r>
          </a:p>
          <a:p>
            <a:r>
              <a:rPr lang="en-US" dirty="0" smtClean="0"/>
              <a:t>Won’t you let me go?</a:t>
            </a:r>
          </a:p>
          <a:p>
            <a:r>
              <a:rPr lang="en-US" dirty="0" smtClean="0"/>
              <a:t>Oh please Mister Huntsman,</a:t>
            </a:r>
          </a:p>
          <a:p>
            <a:r>
              <a:rPr lang="en-US" dirty="0" smtClean="0"/>
              <a:t>Would anyone know?</a:t>
            </a:r>
          </a:p>
          <a:p>
            <a:endParaRPr lang="en-US" dirty="0"/>
          </a:p>
          <a:p>
            <a:r>
              <a:rPr lang="en-US" dirty="0" smtClean="0"/>
              <a:t>CHORUS – </a:t>
            </a:r>
          </a:p>
          <a:p>
            <a:r>
              <a:rPr lang="en-US" dirty="0" smtClean="0"/>
              <a:t>Put down your knife,</a:t>
            </a:r>
          </a:p>
          <a:p>
            <a:r>
              <a:rPr lang="en-US" dirty="0" smtClean="0"/>
              <a:t>I’m pleading for life.</a:t>
            </a:r>
          </a:p>
          <a:p>
            <a:r>
              <a:rPr lang="en-US" dirty="0" smtClean="0"/>
              <a:t>Do something good.</a:t>
            </a:r>
          </a:p>
          <a:p>
            <a:r>
              <a:rPr lang="en-US" dirty="0" smtClean="0"/>
              <a:t>Just let me escape through the wood.</a:t>
            </a:r>
          </a:p>
          <a:p>
            <a:endParaRPr lang="en-US" dirty="0"/>
          </a:p>
          <a:p>
            <a:r>
              <a:rPr lang="en-US" dirty="0" smtClean="0"/>
              <a:t>HUNTSMAN – </a:t>
            </a:r>
          </a:p>
          <a:p>
            <a:r>
              <a:rPr lang="en-US" dirty="0" smtClean="0"/>
              <a:t>Little Snow-White, I’m sorry,</a:t>
            </a:r>
          </a:p>
          <a:p>
            <a:r>
              <a:rPr lang="en-US" dirty="0" smtClean="0"/>
              <a:t>But your heart must come out.</a:t>
            </a:r>
          </a:p>
          <a:p>
            <a:r>
              <a:rPr lang="en-US" dirty="0" smtClean="0"/>
              <a:t>Little Snow-White, I’ve orders,</a:t>
            </a:r>
          </a:p>
          <a:p>
            <a:r>
              <a:rPr lang="en-US" dirty="0" smtClean="0"/>
              <a:t>I’m afraid there’s no doubt.</a:t>
            </a:r>
          </a:p>
          <a:p>
            <a:endParaRPr lang="en-US" dirty="0"/>
          </a:p>
        </p:txBody>
      </p:sp>
      <p:pic>
        <p:nvPicPr>
          <p:cNvPr id="3" name="19 The Forest Wild (Rehearsal)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63676" y="74338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87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9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8440" y="602364"/>
            <a:ext cx="815694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CHORUS</a:t>
            </a:r>
          </a:p>
          <a:p>
            <a:endParaRPr lang="en-US" dirty="0"/>
          </a:p>
          <a:p>
            <a:r>
              <a:rPr lang="en-US" dirty="0" smtClean="0"/>
              <a:t>Innocent child,</a:t>
            </a:r>
          </a:p>
          <a:p>
            <a:r>
              <a:rPr lang="en-US" dirty="0" smtClean="0"/>
              <a:t>Alone in the wild.</a:t>
            </a:r>
          </a:p>
          <a:p>
            <a:r>
              <a:rPr lang="en-US" dirty="0" smtClean="0"/>
              <a:t>I get no thrill,</a:t>
            </a:r>
          </a:p>
          <a:p>
            <a:r>
              <a:rPr lang="en-US" dirty="0" smtClean="0"/>
              <a:t>In making this cold-blooded kill.</a:t>
            </a:r>
          </a:p>
          <a:p>
            <a:endParaRPr lang="en-US" dirty="0"/>
          </a:p>
          <a:p>
            <a:r>
              <a:rPr lang="en-US" dirty="0" smtClean="0"/>
              <a:t>SNOW-WHITE</a:t>
            </a:r>
          </a:p>
          <a:p>
            <a:r>
              <a:rPr lang="en-US" dirty="0" smtClean="0"/>
              <a:t>Let me leave this forest wild,</a:t>
            </a:r>
          </a:p>
          <a:p>
            <a:r>
              <a:rPr lang="en-US" dirty="0" smtClean="0"/>
              <a:t>Let me live another life – exiled.</a:t>
            </a:r>
          </a:p>
          <a:p>
            <a:r>
              <a:rPr lang="en-US" dirty="0" smtClean="0"/>
              <a:t>Let me vanish without trace,</a:t>
            </a:r>
          </a:p>
          <a:p>
            <a:r>
              <a:rPr lang="en-US" dirty="0" smtClean="0"/>
              <a:t>From the Mirror I will hide my face.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0528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7033" y="602364"/>
            <a:ext cx="8531415" cy="535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 THE SAME TIME</a:t>
            </a:r>
          </a:p>
          <a:p>
            <a:endParaRPr lang="en-US" dirty="0"/>
          </a:p>
          <a:p>
            <a:r>
              <a:rPr lang="en-US" dirty="0"/>
              <a:t>SNOW-</a:t>
            </a:r>
            <a:r>
              <a:rPr lang="en-US" dirty="0" smtClean="0"/>
              <a:t>WHITE				HUNTSMAN</a:t>
            </a:r>
            <a:endParaRPr lang="en-US" dirty="0"/>
          </a:p>
          <a:p>
            <a:r>
              <a:rPr lang="en-US" dirty="0" smtClean="0"/>
              <a:t>Please Mister Huntsman,			Little Snow-White, I’m sorry,</a:t>
            </a:r>
          </a:p>
          <a:p>
            <a:r>
              <a:rPr lang="en-US" dirty="0" smtClean="0"/>
              <a:t>Won’t you let me go?			But your heart must come out.</a:t>
            </a:r>
          </a:p>
          <a:p>
            <a:r>
              <a:rPr lang="en-US" dirty="0" smtClean="0"/>
              <a:t>Oh please Mister Huntsman,			Little Snow-White, I’ve orders,</a:t>
            </a:r>
          </a:p>
          <a:p>
            <a:r>
              <a:rPr lang="en-US" dirty="0" smtClean="0"/>
              <a:t>Would anyone know?			I’m afraid there’s no doubt.</a:t>
            </a:r>
          </a:p>
          <a:p>
            <a:endParaRPr lang="en-US" dirty="0"/>
          </a:p>
          <a:p>
            <a:r>
              <a:rPr lang="en-US" dirty="0" smtClean="0"/>
              <a:t>SNOW WHITE AND HUNTSMAN</a:t>
            </a:r>
          </a:p>
          <a:p>
            <a:r>
              <a:rPr lang="en-US" dirty="0" smtClean="0"/>
              <a:t>Taking this heart</a:t>
            </a:r>
          </a:p>
          <a:p>
            <a:r>
              <a:rPr lang="en-US" dirty="0" smtClean="0"/>
              <a:t>Would tear me a apart,</a:t>
            </a:r>
          </a:p>
          <a:p>
            <a:r>
              <a:rPr lang="en-US" dirty="0" smtClean="0"/>
              <a:t>Yes it’s a crime</a:t>
            </a:r>
          </a:p>
          <a:p>
            <a:r>
              <a:rPr lang="en-US" dirty="0" smtClean="0"/>
              <a:t>To murder a girl in her prime.</a:t>
            </a:r>
          </a:p>
          <a:p>
            <a:endParaRPr lang="en-US" dirty="0"/>
          </a:p>
          <a:p>
            <a:r>
              <a:rPr lang="en-US" dirty="0" smtClean="0"/>
              <a:t>SNOW WHITE</a:t>
            </a:r>
          </a:p>
          <a:p>
            <a:r>
              <a:rPr lang="en-US" dirty="0" smtClean="0"/>
              <a:t>Let me leave this forest wild</a:t>
            </a:r>
          </a:p>
          <a:p>
            <a:r>
              <a:rPr lang="en-US" dirty="0" smtClean="0"/>
              <a:t>Let me live another life –exiled.</a:t>
            </a:r>
          </a:p>
          <a:p>
            <a:r>
              <a:rPr lang="en-US" dirty="0" smtClean="0"/>
              <a:t>Let me vanish without a trace,</a:t>
            </a:r>
          </a:p>
          <a:p>
            <a:r>
              <a:rPr lang="en-US" dirty="0" smtClean="0"/>
              <a:t>From the Mirror I will hide my face.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1172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Angles.thmx</Template>
  <TotalTime>208</TotalTime>
  <Words>1814</Words>
  <Application>Microsoft Macintosh PowerPoint</Application>
  <PresentationFormat>On-screen Show (4:3)</PresentationFormat>
  <Paragraphs>376</Paragraphs>
  <Slides>23</Slides>
  <Notes>0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Angles</vt:lpstr>
      <vt:lpstr>Snow white and the seven dwarfs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Argyll &amp; Bute Council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Snow white and the seven dwarfs</dc:title>
  <dc:creator>Clachan Primary School</dc:creator>
  <cp:lastModifiedBy>Clachan Primary School</cp:lastModifiedBy>
  <cp:revision>10</cp:revision>
  <dcterms:created xsi:type="dcterms:W3CDTF">2014-10-21T07:34:12Z</dcterms:created>
  <dcterms:modified xsi:type="dcterms:W3CDTF">2014-10-28T10:44:35Z</dcterms:modified>
</cp:coreProperties>
</file>